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107" d="100"/>
          <a:sy n="107" d="100"/>
        </p:scale>
        <p:origin x="-9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E979A76-B135-4A0F-8E46-674BCF591032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EDC4A2C5-7529-4E16-9406-3D42BD431F3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3886200" cy="1524000"/>
          </a:xfrm>
        </p:spPr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438400"/>
            <a:ext cx="3886200" cy="1825625"/>
          </a:xfrm>
        </p:spPr>
        <p:txBody>
          <a:bodyPr/>
          <a:lstStyle/>
          <a:p>
            <a:r>
              <a:rPr lang="en-US" smtClean="0"/>
              <a:t>By </a:t>
            </a:r>
            <a:r>
              <a:rPr lang="en-US" smtClean="0"/>
              <a:t>Jared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10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Mercury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It is the closes to the sun.</a:t>
            </a:r>
          </a:p>
          <a:p>
            <a:r>
              <a:rPr lang="en-US" sz="2400" dirty="0" smtClean="0">
                <a:latin typeface="+mj-lt"/>
              </a:rPr>
              <a:t>It is a small planet.</a:t>
            </a:r>
          </a:p>
          <a:p>
            <a:r>
              <a:rPr lang="en-US" sz="2400" dirty="0" smtClean="0">
                <a:latin typeface="+mj-lt"/>
              </a:rPr>
              <a:t>There is no life there because it is so hot.</a:t>
            </a:r>
          </a:p>
          <a:p>
            <a:r>
              <a:rPr lang="en-US" sz="2400" dirty="0" smtClean="0">
                <a:latin typeface="+mj-lt"/>
              </a:rPr>
              <a:t>One side of Mercury is so hot it cam melt led.</a:t>
            </a:r>
          </a:p>
          <a:p>
            <a:r>
              <a:rPr lang="en-US" sz="2400" dirty="0" smtClean="0">
                <a:latin typeface="+mj-lt"/>
              </a:rPr>
              <a:t>The dark side of Mercury is cold.</a:t>
            </a:r>
          </a:p>
          <a:p>
            <a:pPr marL="68580" indent="0">
              <a:buNone/>
            </a:pPr>
            <a:r>
              <a:rPr lang="en-US" dirty="0" smtClean="0">
                <a:latin typeface="+mj-lt"/>
              </a:rPr>
              <a:t>http:planetfacts.org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914400"/>
            <a:ext cx="3422888" cy="3200400"/>
          </a:xfrm>
        </p:spPr>
      </p:pic>
    </p:spTree>
    <p:extLst>
      <p:ext uri="{BB962C8B-B14F-4D97-AF65-F5344CB8AC3E}">
        <p14:creationId xmlns:p14="http://schemas.microsoft.com/office/powerpoint/2010/main" val="134490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It is the same size as Earth.</a:t>
            </a:r>
          </a:p>
          <a:p>
            <a:r>
              <a:rPr lang="en-US" dirty="0" smtClean="0"/>
              <a:t>It is considered to be the Earths sister.</a:t>
            </a:r>
          </a:p>
          <a:p>
            <a:r>
              <a:rPr lang="en-US" dirty="0" smtClean="0"/>
              <a:t>Venus atmosphere is made up of carbon dioxide.</a:t>
            </a:r>
          </a:p>
          <a:p>
            <a:r>
              <a:rPr lang="en-US" dirty="0" smtClean="0"/>
              <a:t>The volcano are tall as the atmosphere.</a:t>
            </a:r>
          </a:p>
          <a:p>
            <a:r>
              <a:rPr lang="en-US" dirty="0" smtClean="0"/>
              <a:t>Venus is red.</a:t>
            </a:r>
          </a:p>
          <a:p>
            <a:pPr marL="68580" indent="0">
              <a:buNone/>
            </a:pPr>
            <a:r>
              <a:rPr lang="en-US" dirty="0" smtClean="0"/>
              <a:t>http:planet facts.org</a:t>
            </a:r>
          </a:p>
          <a:p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914400"/>
            <a:ext cx="3429000" cy="3429000"/>
          </a:xfrm>
        </p:spPr>
      </p:pic>
    </p:spTree>
    <p:extLst>
      <p:ext uri="{BB962C8B-B14F-4D97-AF65-F5344CB8AC3E}">
        <p14:creationId xmlns:p14="http://schemas.microsoft.com/office/powerpoint/2010/main" val="309227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It is the same size as </a:t>
            </a:r>
            <a:r>
              <a:rPr lang="en-US" dirty="0"/>
              <a:t>V</a:t>
            </a:r>
            <a:r>
              <a:rPr lang="en-US" dirty="0" smtClean="0"/>
              <a:t>enus.</a:t>
            </a:r>
          </a:p>
          <a:p>
            <a:r>
              <a:rPr lang="en-US" dirty="0" smtClean="0"/>
              <a:t>It is the only planet to have life.</a:t>
            </a:r>
          </a:p>
          <a:p>
            <a:r>
              <a:rPr lang="en-US" dirty="0" smtClean="0"/>
              <a:t>The Earth is 4.6 billion years old.</a:t>
            </a:r>
          </a:p>
          <a:p>
            <a:pPr marL="68580" indent="0">
              <a:buNone/>
            </a:pPr>
            <a:r>
              <a:rPr lang="en-US" dirty="0" smtClean="0"/>
              <a:t>http ;planet facts.org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990600"/>
            <a:ext cx="3657600" cy="3657600"/>
          </a:xfrm>
        </p:spPr>
      </p:pic>
    </p:spTree>
    <p:extLst>
      <p:ext uri="{BB962C8B-B14F-4D97-AF65-F5344CB8AC3E}">
        <p14:creationId xmlns:p14="http://schemas.microsoft.com/office/powerpoint/2010/main" val="256677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Mars is red and has dusty landscapes.</a:t>
            </a:r>
          </a:p>
          <a:p>
            <a:r>
              <a:rPr lang="en-US" dirty="0" smtClean="0"/>
              <a:t>The orbit speed is about  24.2 km.</a:t>
            </a:r>
          </a:p>
          <a:p>
            <a:r>
              <a:rPr lang="en-US" dirty="0" smtClean="0"/>
              <a:t>The temperature is 32˚f.</a:t>
            </a:r>
          </a:p>
          <a:p>
            <a:pPr marL="68580" indent="0">
              <a:buNone/>
            </a:pPr>
            <a:r>
              <a:rPr lang="en-US" dirty="0" smtClean="0"/>
              <a:t>http:planetfacts.org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447800"/>
            <a:ext cx="3443287" cy="3443287"/>
          </a:xfrm>
        </p:spPr>
      </p:pic>
    </p:spTree>
    <p:extLst>
      <p:ext uri="{BB962C8B-B14F-4D97-AF65-F5344CB8AC3E}">
        <p14:creationId xmlns:p14="http://schemas.microsoft.com/office/powerpoint/2010/main" val="423279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SATURN</a:t>
            </a:r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152400" y="1981200"/>
            <a:ext cx="4038600" cy="1900238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 its minimum distance from earth is 1.2 billion km.</a:t>
            </a:r>
          </a:p>
          <a:p>
            <a:r>
              <a:rPr lang="en-US" dirty="0" smtClean="0"/>
              <a:t>A year on Saturn is equal to 29.5 .</a:t>
            </a:r>
          </a:p>
          <a:p>
            <a:r>
              <a:rPr lang="en-US" dirty="0" smtClean="0"/>
              <a:t>The diameter of Saturn is19,871km.</a:t>
            </a:r>
          </a:p>
          <a:p>
            <a:pPr marL="68580" indent="0">
              <a:buFont typeface="Wingdings 3" pitchFamily="18" charset="2"/>
              <a:buNone/>
            </a:pPr>
            <a:r>
              <a:rPr lang="en-US" dirty="0" smtClean="0"/>
              <a:t> http:planet facts.org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6000"/>
            <a:ext cx="4277089" cy="207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90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Jupiter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545336"/>
            <a:ext cx="3657600" cy="3877056"/>
          </a:xfrm>
        </p:spPr>
        <p:txBody>
          <a:bodyPr/>
          <a:lstStyle/>
          <a:p>
            <a:r>
              <a:rPr lang="en-US" dirty="0" smtClean="0"/>
              <a:t>It is the largest plant in the solar system.</a:t>
            </a:r>
          </a:p>
          <a:p>
            <a:r>
              <a:rPr lang="en-US" dirty="0" smtClean="0"/>
              <a:t>A year on </a:t>
            </a:r>
            <a:r>
              <a:rPr lang="en-US" dirty="0"/>
              <a:t>J</a:t>
            </a:r>
            <a:r>
              <a:rPr lang="en-US" dirty="0" smtClean="0"/>
              <a:t>upiter is equal to11.9 Earth  years.</a:t>
            </a:r>
          </a:p>
          <a:p>
            <a:r>
              <a:rPr lang="en-US" dirty="0" smtClean="0"/>
              <a:t>It value of </a:t>
            </a:r>
            <a:r>
              <a:rPr lang="en-US" dirty="0"/>
              <a:t>J</a:t>
            </a:r>
            <a:r>
              <a:rPr lang="en-US" dirty="0" smtClean="0"/>
              <a:t>upiter is enough to hold 1,300 Earths.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976" y="838200"/>
            <a:ext cx="3657600" cy="36576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1524000"/>
            <a:ext cx="3657600" cy="387705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7432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accent1"/>
              </a:buClr>
              <a:buSzPct val="85000"/>
              <a:buFont typeface="Wingdings 3" pitchFamily="18" charset="2"/>
              <a:buChar char="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It is the largest plant in the solar system.</a:t>
            </a:r>
          </a:p>
          <a:p>
            <a:r>
              <a:rPr lang="en-US" dirty="0" smtClean="0"/>
              <a:t>A year on Jupiter is equal to11.9 Earth  years.</a:t>
            </a:r>
          </a:p>
          <a:p>
            <a:r>
              <a:rPr lang="en-US" dirty="0" smtClean="0"/>
              <a:t>It value of Jupiter is enough to hold 1,300 Earths.</a:t>
            </a:r>
          </a:p>
          <a:p>
            <a:r>
              <a:rPr lang="en-US" dirty="0" smtClean="0"/>
              <a:t>http:planetfacts.org</a:t>
            </a:r>
          </a:p>
        </p:txBody>
      </p:sp>
    </p:spTree>
    <p:extLst>
      <p:ext uri="{BB962C8B-B14F-4D97-AF65-F5344CB8AC3E}">
        <p14:creationId xmlns:p14="http://schemas.microsoft.com/office/powerpoint/2010/main" val="1600833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Uranus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Its diameter of Uranus is 51,488km.</a:t>
            </a:r>
          </a:p>
          <a:p>
            <a:r>
              <a:rPr lang="en-US" sz="2400" dirty="0" smtClean="0"/>
              <a:t>The orbit speed is 6.6km/sec.</a:t>
            </a:r>
          </a:p>
          <a:p>
            <a:r>
              <a:rPr lang="en-US" sz="2400" dirty="0" smtClean="0"/>
              <a:t>It’s the coldest planet though </a:t>
            </a:r>
            <a:r>
              <a:rPr lang="en-US" sz="2400" dirty="0"/>
              <a:t>N</a:t>
            </a:r>
            <a:r>
              <a:rPr lang="en-US" sz="2400" dirty="0" smtClean="0"/>
              <a:t>eptune is the further from the sun.</a:t>
            </a:r>
          </a:p>
          <a:p>
            <a:pPr marL="68580" indent="0">
              <a:buNone/>
            </a:pPr>
            <a:r>
              <a:rPr lang="en-US" sz="2400" dirty="0" smtClean="0"/>
              <a:t>http:planet facts.org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219200"/>
            <a:ext cx="3200400" cy="3200400"/>
          </a:xfrm>
        </p:spPr>
      </p:pic>
    </p:spTree>
    <p:extLst>
      <p:ext uri="{BB962C8B-B14F-4D97-AF65-F5344CB8AC3E}">
        <p14:creationId xmlns:p14="http://schemas.microsoft.com/office/powerpoint/2010/main" val="68626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772400" cy="1143000"/>
          </a:xfrm>
        </p:spPr>
        <p:txBody>
          <a:bodyPr/>
          <a:lstStyle/>
          <a:p>
            <a:r>
              <a:rPr lang="en-US" dirty="0" smtClean="0"/>
              <a:t>	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Its diameter is 49,493km.</a:t>
            </a:r>
          </a:p>
          <a:p>
            <a:r>
              <a:rPr lang="en-US" sz="2400" dirty="0" smtClean="0"/>
              <a:t>Its orbit speed is 5.4km/sec.</a:t>
            </a:r>
          </a:p>
          <a:p>
            <a:r>
              <a:rPr lang="en-US" sz="2400" dirty="0" smtClean="0"/>
              <a:t>Neptune has 19 moons.</a:t>
            </a:r>
          </a:p>
          <a:p>
            <a:pPr marL="68580" indent="0">
              <a:buNone/>
            </a:pPr>
            <a:r>
              <a:rPr lang="en-US" sz="2400" dirty="0" smtClean="0"/>
              <a:t>http:planetfacts.org</a:t>
            </a:r>
          </a:p>
          <a:p>
            <a:endParaRPr lang="en-US" sz="2400" dirty="0" smtClean="0"/>
          </a:p>
          <a:p>
            <a:pPr marL="68580" indent="0">
              <a:buNone/>
            </a:pP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14400"/>
            <a:ext cx="3657600" cy="3653942"/>
          </a:xfrm>
        </p:spPr>
      </p:pic>
    </p:spTree>
    <p:extLst>
      <p:ext uri="{BB962C8B-B14F-4D97-AF65-F5344CB8AC3E}">
        <p14:creationId xmlns:p14="http://schemas.microsoft.com/office/powerpoint/2010/main" val="420968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Urban Pop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288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 Pop</vt:lpstr>
      <vt:lpstr>The Solar System</vt:lpstr>
      <vt:lpstr>Mercury</vt:lpstr>
      <vt:lpstr>Venus</vt:lpstr>
      <vt:lpstr>earth</vt:lpstr>
      <vt:lpstr>mars</vt:lpstr>
      <vt:lpstr>SATURN</vt:lpstr>
      <vt:lpstr>Jupiter </vt:lpstr>
      <vt:lpstr>Uranus </vt:lpstr>
      <vt:lpstr> NEPTUNE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Solar System</dc:title>
  <dc:creator>Jared Shepler</dc:creator>
  <cp:lastModifiedBy>Jared Shepler</cp:lastModifiedBy>
  <cp:revision>19</cp:revision>
  <dcterms:created xsi:type="dcterms:W3CDTF">2013-10-10T12:57:00Z</dcterms:created>
  <dcterms:modified xsi:type="dcterms:W3CDTF">2013-10-29T12:57:25Z</dcterms:modified>
</cp:coreProperties>
</file>